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551"/>
    <a:srgbClr val="F090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48"/>
    <p:restoredTop sz="96327"/>
  </p:normalViewPr>
  <p:slideViewPr>
    <p:cSldViewPr snapToGrid="0" snapToObjects="1">
      <p:cViewPr>
        <p:scale>
          <a:sx n="74" d="100"/>
          <a:sy n="74" d="100"/>
        </p:scale>
        <p:origin x="516" y="-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D70C8444-7A22-0840-B9A6-1B16B56682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15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920C2-842F-824C-8744-B858192F0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7CEA58-9B21-594B-8A01-F7037A5B4A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85C8A-516E-BB4D-89B1-F67428BF6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FEAD-5361-8B45-98D1-1A269DF13B9C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9783C-8D84-4A44-A3DA-D88DB9D10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8C4C4-D878-AE4F-A404-F27ABD14B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FEA1-447F-A74C-AE13-BFD4BD06C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0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446B88-FC55-274B-908C-DFDD7573D6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454DFD-7882-E940-BFBA-AF3BB0725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65143-DF96-9F4B-8BA1-FA2BC4C09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FEAD-5361-8B45-98D1-1A269DF13B9C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39E1E-E409-C148-9C77-70EE08F8D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67835-4352-8540-8D27-0DBF4D332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FEA1-447F-A74C-AE13-BFD4BD06C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4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53BC5-1FAE-7641-9E41-386E4A27B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6162"/>
            <a:ext cx="10515600" cy="1325563"/>
          </a:xfrm>
        </p:spPr>
        <p:txBody>
          <a:bodyPr>
            <a:normAutofit/>
          </a:bodyPr>
          <a:lstStyle>
            <a:lvl1pPr>
              <a:defRPr sz="4800" b="1" i="0">
                <a:solidFill>
                  <a:srgbClr val="28355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FB594-83CD-A54C-B457-8802DB816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3849688"/>
          </a:xfrm>
        </p:spPr>
        <p:txBody>
          <a:bodyPr/>
          <a:lstStyle>
            <a:lvl1pPr>
              <a:defRPr b="0" i="0">
                <a:solidFill>
                  <a:srgbClr val="283551"/>
                </a:solidFill>
                <a:latin typeface="+mn-lt"/>
              </a:defRPr>
            </a:lvl1pPr>
            <a:lvl2pPr>
              <a:defRPr b="0" i="0">
                <a:solidFill>
                  <a:srgbClr val="283551"/>
                </a:solidFill>
                <a:latin typeface="+mn-lt"/>
              </a:defRPr>
            </a:lvl2pPr>
            <a:lvl3pPr>
              <a:defRPr b="0" i="0">
                <a:solidFill>
                  <a:srgbClr val="283551"/>
                </a:solidFill>
                <a:latin typeface="+mn-lt"/>
              </a:defRPr>
            </a:lvl3pPr>
            <a:lvl4pPr>
              <a:defRPr b="0" i="0">
                <a:solidFill>
                  <a:srgbClr val="283551"/>
                </a:solidFill>
                <a:latin typeface="+mn-lt"/>
              </a:defRPr>
            </a:lvl4pPr>
            <a:lvl5pPr>
              <a:defRPr b="0" i="0">
                <a:solidFill>
                  <a:srgbClr val="28355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B506109-9C3D-FE46-9EF1-F0C89BAD58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2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EBE4A-EF8A-264F-908C-14BD9CA73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2FCBB-6E34-9248-B231-2A514C4B3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40D46-CE3F-664A-87B4-CE8EE7ED6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FEAD-5361-8B45-98D1-1A269DF13B9C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C8CE6-FD61-A544-B134-48AE9654F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D4971-694D-7641-B2B1-C202EBE36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FEA1-447F-A74C-AE13-BFD4BD06C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8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3DDE5-C0F9-3549-809F-0BA14C3B2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EF65E-6B98-234B-9FC3-06EF94893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963EA-5DEF-1844-98CC-0407BCF79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5DE05-5AD7-EF44-BD63-AF846FD1D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FEAD-5361-8B45-98D1-1A269DF13B9C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3A537B-2FAA-4046-9D6C-8D5DD320A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346FB3-261E-034A-8421-E08DEC0EF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FEA1-447F-A74C-AE13-BFD4BD06C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05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6A732-5501-CC43-876A-722BDAF2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02116-43EE-BD49-BF17-F54BC426A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1054BB-0DA5-3040-8EDF-720F092A1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E1F3F-671E-5245-8D2F-9AC68009A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23F0B-EB2E-104D-ACA6-F5D298B942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C650E2-79A1-3142-A150-459F1B625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FEAD-5361-8B45-98D1-1A269DF13B9C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8EABB-5B59-E941-BC0E-D1D7FE916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C67C3C-5CBA-DD46-8024-83FFB7393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FEA1-447F-A74C-AE13-BFD4BD06C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3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9C7D0-3258-A84A-AC2E-770A120F0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49536A-D081-8C42-8046-174E4D179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FEAD-5361-8B45-98D1-1A269DF13B9C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48E264-7D71-CA41-A77B-72AD8DED2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61F3CA-DF6F-1E4A-B375-7091D6CC6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FEA1-447F-A74C-AE13-BFD4BD06C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0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02EDF0-B681-8844-803C-5AEFA7069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FEAD-5361-8B45-98D1-1A269DF13B9C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75F92A-7B58-624F-AEBD-EE0232103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1C9EE-6B00-A648-A783-1761EF0A0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FEA1-447F-A74C-AE13-BFD4BD06C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8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63C2F-94D5-9043-9F88-B31BED10C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3DCCC-990C-5A46-A958-0E68F62AB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B116C-916F-164D-8EAB-5E5CC50DA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EC8C3-8D79-0B47-A412-29D35FEC9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FEAD-5361-8B45-98D1-1A269DF13B9C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0DF2B9-25F8-AA4A-915E-B770A929E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C3DBB8-488B-EF42-9E30-840F0D55D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FEA1-447F-A74C-AE13-BFD4BD06C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2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E8006-B97E-3F44-9E47-4AF1C2B1F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2F86BE-1051-304A-A943-F77A75DCC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7FE74F-3B23-FF43-AEB3-CCDEEF91D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F1FD4F-BEF9-0A41-B95D-F48B2F021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FEAD-5361-8B45-98D1-1A269DF13B9C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C0D6CC-9986-E342-B936-A237E7108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F21BE-681E-C74C-B9D7-7702A7635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FEA1-447F-A74C-AE13-BFD4BD06C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52BACA-BD00-C049-B4B6-F70B64C80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47EE7E-93EF-E349-9F12-F069FB0A7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2A6A4-7A37-F54D-ACD7-7F9984866D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7FEAD-5361-8B45-98D1-1A269DF13B9C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8BDF3-94A9-7C49-B65A-31126A4D5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85D0F-4775-F94B-99A9-BF903213A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FFEA1-447F-A74C-AE13-BFD4BD06C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2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80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D42C56C-193F-0B48-86B0-911607507B35}"/>
              </a:ext>
            </a:extLst>
          </p:cNvPr>
          <p:cNvSpPr txBox="1">
            <a:spLocks/>
          </p:cNvSpPr>
          <p:nvPr/>
        </p:nvSpPr>
        <p:spPr>
          <a:xfrm>
            <a:off x="1524000" y="1234123"/>
            <a:ext cx="9144000" cy="18341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>
                <a:solidFill>
                  <a:srgbClr val="28355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Our topic for discussion today is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7FF68FA-BCC2-AD40-9042-EC0A6EA30A36}"/>
              </a:ext>
            </a:extLst>
          </p:cNvPr>
          <p:cNvSpPr txBox="1">
            <a:spLocks/>
          </p:cNvSpPr>
          <p:nvPr/>
        </p:nvSpPr>
        <p:spPr>
          <a:xfrm>
            <a:off x="1524000" y="3194529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800" b="0" i="0" kern="1200">
                <a:solidFill>
                  <a:srgbClr val="28355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rgbClr val="28355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rgbClr val="28355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28355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28355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[insert your topic]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8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8FAFD-6442-1D44-AC40-552A8A3E4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43C6D-B14F-CF49-AFB7-487B02A60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62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C15B2EC8-7538-2646-BCD8-BC95666F2216}" vid="{B1608C80-B19E-1F4E-BC98-8B3AF6DEC0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Safety Week FRIDAY - calibri</Template>
  <TotalTime>0</TotalTime>
  <Words>11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Till</dc:creator>
  <cp:lastModifiedBy>Janet Till</cp:lastModifiedBy>
  <cp:revision>1</cp:revision>
  <dcterms:created xsi:type="dcterms:W3CDTF">2022-01-21T17:40:57Z</dcterms:created>
  <dcterms:modified xsi:type="dcterms:W3CDTF">2022-01-21T17:41:49Z</dcterms:modified>
</cp:coreProperties>
</file>